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nton" pitchFamily="2" charset="77"/>
      <p:regular r:id="rId10"/>
    </p:embeddedFont>
    <p:embeddedFont>
      <p:font typeface="Antonio" panose="02000503000000000000"/>
      <p:regular r:id="rId11"/>
    </p:embeddedFont>
    <p:embeddedFont>
      <p:font typeface="Oswald" pitchFamily="2" charset="77"/>
      <p:regular r:id="rId12"/>
      <p:bold r:id="rId13"/>
    </p:embeddedFont>
    <p:embeddedFont>
      <p:font typeface="Oswald Bold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>
        <p:scale>
          <a:sx n="65" d="100"/>
          <a:sy n="65" d="100"/>
        </p:scale>
        <p:origin x="496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versions.bulma.io/0.7.1/documentation/elements/imag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versions.bulma.io/0.7.1/documentation/elements/imag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versions.bulma.io/0.7.1/documentation/elements/imag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4592632"/>
          </a:xfrm>
          <a:custGeom>
            <a:avLst/>
            <a:gdLst/>
            <a:ahLst/>
            <a:cxnLst/>
            <a:rect l="l" t="t" r="r" b="b"/>
            <a:pathLst>
              <a:path w="18288000" h="4592632">
                <a:moveTo>
                  <a:pt x="0" y="0"/>
                </a:moveTo>
                <a:lnTo>
                  <a:pt x="18288000" y="0"/>
                </a:lnTo>
                <a:lnTo>
                  <a:pt x="18288000" y="4592632"/>
                </a:lnTo>
                <a:lnTo>
                  <a:pt x="0" y="4592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t="-76097" b="-760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5423777"/>
            <a:ext cx="18288000" cy="4882273"/>
          </a:xfrm>
          <a:custGeom>
            <a:avLst/>
            <a:gdLst/>
            <a:ahLst/>
            <a:cxnLst/>
            <a:rect l="l" t="t" r="r" b="b"/>
            <a:pathLst>
              <a:path w="18288000" h="4882273">
                <a:moveTo>
                  <a:pt x="0" y="0"/>
                </a:moveTo>
                <a:lnTo>
                  <a:pt x="18288000" y="0"/>
                </a:lnTo>
                <a:lnTo>
                  <a:pt x="18288000" y="4882273"/>
                </a:lnTo>
                <a:lnTo>
                  <a:pt x="0" y="48822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</a:blip>
            <a:stretch>
              <a:fillRect t="-35781" r="-2945" b="-237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5404727"/>
            <a:ext cx="18288000" cy="4882273"/>
          </a:xfrm>
          <a:custGeom>
            <a:avLst/>
            <a:gdLst/>
            <a:ahLst/>
            <a:cxnLst/>
            <a:rect l="l" t="t" r="r" b="b"/>
            <a:pathLst>
              <a:path w="18288000" h="4882273">
                <a:moveTo>
                  <a:pt x="18288000" y="0"/>
                </a:moveTo>
                <a:lnTo>
                  <a:pt x="0" y="0"/>
                </a:lnTo>
                <a:lnTo>
                  <a:pt x="0" y="4882273"/>
                </a:lnTo>
                <a:lnTo>
                  <a:pt x="18288000" y="4882273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>
              <a:alphaModFix amt="32999"/>
            </a:blip>
            <a:stretch>
              <a:fillRect l="-14648" t="-58550" r="-15622" b="-433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2962870"/>
            <a:ext cx="18288000" cy="7308953"/>
          </a:xfrm>
          <a:custGeom>
            <a:avLst/>
            <a:gdLst/>
            <a:ahLst/>
            <a:cxnLst/>
            <a:rect l="l" t="t" r="r" b="b"/>
            <a:pathLst>
              <a:path w="18288000" h="7308953">
                <a:moveTo>
                  <a:pt x="0" y="0"/>
                </a:moveTo>
                <a:lnTo>
                  <a:pt x="18288000" y="0"/>
                </a:lnTo>
                <a:lnTo>
                  <a:pt x="18288000" y="7308953"/>
                </a:lnTo>
                <a:lnTo>
                  <a:pt x="0" y="730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t="-11052" b="-474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7223274" y="-1158782"/>
            <a:ext cx="3841453" cy="18288000"/>
          </a:xfrm>
          <a:custGeom>
            <a:avLst/>
            <a:gdLst/>
            <a:ahLst/>
            <a:cxnLst/>
            <a:rect l="l" t="t" r="r" b="b"/>
            <a:pathLst>
              <a:path w="3841453" h="18288000">
                <a:moveTo>
                  <a:pt x="0" y="0"/>
                </a:moveTo>
                <a:lnTo>
                  <a:pt x="3841452" y="0"/>
                </a:lnTo>
                <a:lnTo>
                  <a:pt x="384145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</a:blip>
            <a:stretch>
              <a:fillRect l="-250582" r="-1345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9232381"/>
            <a:ext cx="18288000" cy="1073669"/>
            <a:chOff x="0" y="0"/>
            <a:chExt cx="7108441" cy="4173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08441" cy="417329"/>
            </a:xfrm>
            <a:custGeom>
              <a:avLst/>
              <a:gdLst/>
              <a:ahLst/>
              <a:cxnLst/>
              <a:rect l="l" t="t" r="r" b="b"/>
              <a:pathLst>
                <a:path w="7108441" h="417329">
                  <a:moveTo>
                    <a:pt x="0" y="0"/>
                  </a:moveTo>
                  <a:lnTo>
                    <a:pt x="7108441" y="0"/>
                  </a:lnTo>
                  <a:lnTo>
                    <a:pt x="7108441" y="417329"/>
                  </a:lnTo>
                  <a:lnTo>
                    <a:pt x="0" y="417329"/>
                  </a:lnTo>
                  <a:close/>
                </a:path>
              </a:pathLst>
            </a:custGeom>
            <a:solidFill>
              <a:srgbClr val="29132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108441" cy="445904"/>
            </a:xfrm>
            <a:prstGeom prst="rect">
              <a:avLst/>
            </a:prstGeom>
          </p:spPr>
          <p:txBody>
            <a:bodyPr lIns="10757" tIns="10757" rIns="10757" bIns="10757" rtlCol="0" anchor="ctr"/>
            <a:lstStyle/>
            <a:p>
              <a:pPr algn="ctr">
                <a:lnSpc>
                  <a:spcPts val="1837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6842998" y="6362700"/>
            <a:ext cx="4602004" cy="0"/>
          </a:xfrm>
          <a:prstGeom prst="line">
            <a:avLst/>
          </a:prstGeom>
          <a:ln w="38100" cap="flat">
            <a:solidFill>
              <a:srgbClr val="143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92757" y="347087"/>
            <a:ext cx="1932466" cy="2423632"/>
            <a:chOff x="0" y="0"/>
            <a:chExt cx="2576622" cy="323150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166035"/>
              <a:ext cx="2576622" cy="527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0"/>
                </a:lnSpc>
              </a:pPr>
              <a:r>
                <a:rPr lang="en-US" sz="2393" spc="179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703978"/>
              <a:ext cx="2576622" cy="527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0"/>
                </a:lnSpc>
              </a:pPr>
              <a:r>
                <a:rPr lang="en-US" sz="2393" spc="447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2576622" cy="1993369"/>
            </a:xfrm>
            <a:custGeom>
              <a:avLst/>
              <a:gdLst/>
              <a:ahLst/>
              <a:cxnLst/>
              <a:rect l="l" t="t" r="r" b="b"/>
              <a:pathLst>
                <a:path w="2576622" h="1993369">
                  <a:moveTo>
                    <a:pt x="0" y="0"/>
                  </a:moveTo>
                  <a:lnTo>
                    <a:pt x="2576622" y="0"/>
                  </a:lnTo>
                  <a:lnTo>
                    <a:pt x="2576622" y="1993369"/>
                  </a:lnTo>
                  <a:lnTo>
                    <a:pt x="0" y="19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33840" y="9457797"/>
            <a:ext cx="4220319" cy="55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0"/>
              </a:lnSpc>
            </a:pPr>
            <a:r>
              <a:rPr lang="en-US" sz="3228" b="1" spc="242">
                <a:solidFill>
                  <a:srgbClr val="F7F3E8"/>
                </a:solidFill>
                <a:latin typeface="Oswald Bold"/>
                <a:ea typeface="Oswald Bold"/>
                <a:cs typeface="Oswald Bold"/>
                <a:sym typeface="Oswald Bold"/>
              </a:rPr>
              <a:t>HOMEBREW CON 2026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62647" y="9605441"/>
            <a:ext cx="813216" cy="29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2"/>
              </a:lnSpc>
            </a:pPr>
            <a:r>
              <a:rPr lang="en-US" sz="1780" spc="133">
                <a:solidFill>
                  <a:srgbClr val="F7F3E8"/>
                </a:solidFill>
                <a:latin typeface="Oswald"/>
                <a:ea typeface="Oswald"/>
                <a:cs typeface="Oswald"/>
                <a:sym typeface="Oswald"/>
              </a:rPr>
              <a:t>#HBC26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16185" y="9605441"/>
            <a:ext cx="2009789" cy="29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2"/>
              </a:lnSpc>
            </a:pPr>
            <a:r>
              <a:rPr lang="en-US" sz="1780" spc="133">
                <a:solidFill>
                  <a:srgbClr val="F7F3E8"/>
                </a:solidFill>
                <a:latin typeface="Oswald"/>
                <a:ea typeface="Oswald"/>
                <a:cs typeface="Oswald"/>
                <a:sym typeface="Oswald"/>
              </a:rPr>
              <a:t>HOMEBREWCON.ORG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25654" y="1736517"/>
            <a:ext cx="12036690" cy="249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8500" spc="637" dirty="0">
                <a:solidFill>
                  <a:srgbClr val="143C56"/>
                </a:solidFill>
                <a:latin typeface="Anton"/>
                <a:ea typeface="Anton"/>
                <a:cs typeface="Anton"/>
                <a:sym typeface="Anton"/>
              </a:rPr>
              <a:t>SPEAKER</a:t>
            </a:r>
          </a:p>
          <a:p>
            <a:pPr algn="ctr">
              <a:lnSpc>
                <a:spcPts val="9775"/>
              </a:lnSpc>
            </a:pPr>
            <a:r>
              <a:rPr lang="en-US" sz="8500" spc="637" dirty="0">
                <a:solidFill>
                  <a:srgbClr val="143C56"/>
                </a:solidFill>
                <a:latin typeface="Anton"/>
                <a:ea typeface="Anton"/>
                <a:cs typeface="Anton"/>
                <a:sym typeface="Anton"/>
              </a:rPr>
              <a:t>NAME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19298" y="4429312"/>
            <a:ext cx="727896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Line 1 for credentials or club name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81400" y="6706135"/>
            <a:ext cx="10395495" cy="1646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7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TITLE OF SESSION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19298" y="5267971"/>
            <a:ext cx="727896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Line 1 for credentials or club name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6050"/>
            <a:chOff x="0" y="0"/>
            <a:chExt cx="24384000" cy="137414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24384000" cy="6123510"/>
            </a:xfrm>
            <a:custGeom>
              <a:avLst/>
              <a:gdLst/>
              <a:ahLst/>
              <a:cxnLst/>
              <a:rect l="l" t="t" r="r" b="b"/>
              <a:pathLst>
                <a:path w="24384000" h="6123510">
                  <a:moveTo>
                    <a:pt x="0" y="0"/>
                  </a:moveTo>
                  <a:lnTo>
                    <a:pt x="24384000" y="0"/>
                  </a:lnTo>
                  <a:lnTo>
                    <a:pt x="24384000" y="6123510"/>
                  </a:lnTo>
                  <a:lnTo>
                    <a:pt x="0" y="612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76097" b="-760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2317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0" y="0"/>
                  </a:moveTo>
                  <a:lnTo>
                    <a:pt x="24384000" y="0"/>
                  </a:lnTo>
                  <a:lnTo>
                    <a:pt x="24384000" y="6509698"/>
                  </a:lnTo>
                  <a:lnTo>
                    <a:pt x="0" y="650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t="-35781" r="-2945" b="-237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72063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24384000" y="0"/>
                  </a:moveTo>
                  <a:lnTo>
                    <a:pt x="0" y="0"/>
                  </a:lnTo>
                  <a:lnTo>
                    <a:pt x="0" y="6509698"/>
                  </a:lnTo>
                  <a:lnTo>
                    <a:pt x="24384000" y="6509698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14648" t="-58550" r="-15622" b="-433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950493"/>
              <a:ext cx="24384000" cy="9745271"/>
            </a:xfrm>
            <a:custGeom>
              <a:avLst/>
              <a:gdLst/>
              <a:ahLst/>
              <a:cxnLst/>
              <a:rect l="l" t="t" r="r" b="b"/>
              <a:pathLst>
                <a:path w="24384000" h="9745271">
                  <a:moveTo>
                    <a:pt x="0" y="0"/>
                  </a:moveTo>
                  <a:lnTo>
                    <a:pt x="24384000" y="0"/>
                  </a:lnTo>
                  <a:lnTo>
                    <a:pt x="24384000" y="9745271"/>
                  </a:lnTo>
                  <a:lnTo>
                    <a:pt x="0" y="974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11052" b="-474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631031" y="-1545043"/>
              <a:ext cx="5121937" cy="24384000"/>
            </a:xfrm>
            <a:custGeom>
              <a:avLst/>
              <a:gdLst/>
              <a:ahLst/>
              <a:cxnLst/>
              <a:rect l="l" t="t" r="r" b="b"/>
              <a:pathLst>
                <a:path w="5121937" h="24384000">
                  <a:moveTo>
                    <a:pt x="0" y="0"/>
                  </a:moveTo>
                  <a:lnTo>
                    <a:pt x="5121938" y="0"/>
                  </a:lnTo>
                  <a:lnTo>
                    <a:pt x="512193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</a:blip>
              <a:stretch>
                <a:fillRect l="-250582" r="-134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2309841"/>
              <a:ext cx="24384000" cy="1431559"/>
              <a:chOff x="0" y="0"/>
              <a:chExt cx="7108441" cy="4173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08441" cy="417329"/>
              </a:xfrm>
              <a:custGeom>
                <a:avLst/>
                <a:gdLst/>
                <a:ahLst/>
                <a:cxnLst/>
                <a:rect l="l" t="t" r="r" b="b"/>
                <a:pathLst>
                  <a:path w="7108441" h="417329">
                    <a:moveTo>
                      <a:pt x="0" y="0"/>
                    </a:moveTo>
                    <a:lnTo>
                      <a:pt x="7108441" y="0"/>
                    </a:lnTo>
                    <a:lnTo>
                      <a:pt x="7108441" y="417329"/>
                    </a:lnTo>
                    <a:lnTo>
                      <a:pt x="0" y="417329"/>
                    </a:lnTo>
                    <a:close/>
                  </a:path>
                </a:pathLst>
              </a:custGeom>
              <a:solidFill>
                <a:srgbClr val="2913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7108441" cy="445904"/>
              </a:xfrm>
              <a:prstGeom prst="rect">
                <a:avLst/>
              </a:prstGeom>
            </p:spPr>
            <p:txBody>
              <a:bodyPr lIns="17742" tIns="17742" rIns="17742" bIns="17742" rtlCol="0" anchor="ctr"/>
              <a:lstStyle/>
              <a:p>
                <a:pPr algn="ctr">
                  <a:lnSpc>
                    <a:spcPts val="183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378454" y="12632622"/>
              <a:ext cx="5627092" cy="71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0"/>
                </a:lnSpc>
              </a:pPr>
              <a:r>
                <a:rPr lang="en-US" sz="3228" b="1" spc="242">
                  <a:solidFill>
                    <a:srgbClr val="F7F3E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HOMEBREW CON 2026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16862" y="12816779"/>
              <a:ext cx="1084288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#HBC26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88246" y="12816779"/>
              <a:ext cx="2679719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HOMEBREWCON.ORG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71584" y="1649132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108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71584" y="1975283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271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1584" y="335581"/>
              <a:ext cx="1562188" cy="1208565"/>
            </a:xfrm>
            <a:custGeom>
              <a:avLst/>
              <a:gdLst/>
              <a:ahLst/>
              <a:cxnLst/>
              <a:rect l="l" t="t" r="r" b="b"/>
              <a:pathLst>
                <a:path w="1562188" h="1208565">
                  <a:moveTo>
                    <a:pt x="0" y="0"/>
                  </a:moveTo>
                  <a:lnTo>
                    <a:pt x="1562188" y="0"/>
                  </a:lnTo>
                  <a:lnTo>
                    <a:pt x="1562188" y="1208565"/>
                  </a:lnTo>
                  <a:lnTo>
                    <a:pt x="0" y="120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7620000" y="4118892"/>
            <a:ext cx="3588797" cy="0"/>
          </a:xfrm>
          <a:prstGeom prst="line">
            <a:avLst/>
          </a:prstGeom>
          <a:ln w="38100" cap="flat">
            <a:solidFill>
              <a:srgbClr val="143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620000" y="4392470"/>
            <a:ext cx="9665791" cy="375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20000" y="1963202"/>
            <a:ext cx="9665791" cy="171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7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TITLE GOES HERE</a:t>
            </a:r>
          </a:p>
        </p:txBody>
      </p:sp>
      <p:pic>
        <p:nvPicPr>
          <p:cNvPr id="27" name="Picture 26" descr="Image | Bulma: a modern CSS framework based on Flexbox">
            <a:extLst>
              <a:ext uri="{FF2B5EF4-FFF2-40B4-BE49-F238E27FC236}">
                <a16:creationId xmlns:a16="http://schemas.microsoft.com/office/drawing/2014/main" id="{35FBD4C4-0210-69AC-6007-94E874E25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4984" y="2129483"/>
            <a:ext cx="6155153" cy="61551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6050"/>
            <a:chOff x="0" y="0"/>
            <a:chExt cx="24384000" cy="137414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24384000" cy="6123510"/>
            </a:xfrm>
            <a:custGeom>
              <a:avLst/>
              <a:gdLst/>
              <a:ahLst/>
              <a:cxnLst/>
              <a:rect l="l" t="t" r="r" b="b"/>
              <a:pathLst>
                <a:path w="24384000" h="6123510">
                  <a:moveTo>
                    <a:pt x="0" y="0"/>
                  </a:moveTo>
                  <a:lnTo>
                    <a:pt x="24384000" y="0"/>
                  </a:lnTo>
                  <a:lnTo>
                    <a:pt x="24384000" y="6123510"/>
                  </a:lnTo>
                  <a:lnTo>
                    <a:pt x="0" y="612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76097" b="-760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2317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0" y="0"/>
                  </a:moveTo>
                  <a:lnTo>
                    <a:pt x="24384000" y="0"/>
                  </a:lnTo>
                  <a:lnTo>
                    <a:pt x="24384000" y="6509698"/>
                  </a:lnTo>
                  <a:lnTo>
                    <a:pt x="0" y="650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t="-35781" r="-2945" b="-237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72063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24384000" y="0"/>
                  </a:moveTo>
                  <a:lnTo>
                    <a:pt x="0" y="0"/>
                  </a:lnTo>
                  <a:lnTo>
                    <a:pt x="0" y="6509698"/>
                  </a:lnTo>
                  <a:lnTo>
                    <a:pt x="24384000" y="6509698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14648" t="-58550" r="-15622" b="-433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950493"/>
              <a:ext cx="24384000" cy="9745271"/>
            </a:xfrm>
            <a:custGeom>
              <a:avLst/>
              <a:gdLst/>
              <a:ahLst/>
              <a:cxnLst/>
              <a:rect l="l" t="t" r="r" b="b"/>
              <a:pathLst>
                <a:path w="24384000" h="9745271">
                  <a:moveTo>
                    <a:pt x="0" y="0"/>
                  </a:moveTo>
                  <a:lnTo>
                    <a:pt x="24384000" y="0"/>
                  </a:lnTo>
                  <a:lnTo>
                    <a:pt x="24384000" y="9745271"/>
                  </a:lnTo>
                  <a:lnTo>
                    <a:pt x="0" y="974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11052" b="-474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631031" y="-1545043"/>
              <a:ext cx="5121937" cy="24384000"/>
            </a:xfrm>
            <a:custGeom>
              <a:avLst/>
              <a:gdLst/>
              <a:ahLst/>
              <a:cxnLst/>
              <a:rect l="l" t="t" r="r" b="b"/>
              <a:pathLst>
                <a:path w="5121937" h="24384000">
                  <a:moveTo>
                    <a:pt x="0" y="0"/>
                  </a:moveTo>
                  <a:lnTo>
                    <a:pt x="5121938" y="0"/>
                  </a:lnTo>
                  <a:lnTo>
                    <a:pt x="512193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</a:blip>
              <a:stretch>
                <a:fillRect l="-250582" r="-134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2309841"/>
              <a:ext cx="24384000" cy="1431559"/>
              <a:chOff x="0" y="0"/>
              <a:chExt cx="7108441" cy="4173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08441" cy="417329"/>
              </a:xfrm>
              <a:custGeom>
                <a:avLst/>
                <a:gdLst/>
                <a:ahLst/>
                <a:cxnLst/>
                <a:rect l="l" t="t" r="r" b="b"/>
                <a:pathLst>
                  <a:path w="7108441" h="417329">
                    <a:moveTo>
                      <a:pt x="0" y="0"/>
                    </a:moveTo>
                    <a:lnTo>
                      <a:pt x="7108441" y="0"/>
                    </a:lnTo>
                    <a:lnTo>
                      <a:pt x="7108441" y="417329"/>
                    </a:lnTo>
                    <a:lnTo>
                      <a:pt x="0" y="417329"/>
                    </a:lnTo>
                    <a:close/>
                  </a:path>
                </a:pathLst>
              </a:custGeom>
              <a:solidFill>
                <a:srgbClr val="2913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7108441" cy="445904"/>
              </a:xfrm>
              <a:prstGeom prst="rect">
                <a:avLst/>
              </a:prstGeom>
            </p:spPr>
            <p:txBody>
              <a:bodyPr lIns="17742" tIns="17742" rIns="17742" bIns="17742" rtlCol="0" anchor="ctr"/>
              <a:lstStyle/>
              <a:p>
                <a:pPr algn="ctr">
                  <a:lnSpc>
                    <a:spcPts val="183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378454" y="12632622"/>
              <a:ext cx="5627092" cy="71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0"/>
                </a:lnSpc>
              </a:pPr>
              <a:r>
                <a:rPr lang="en-US" sz="3228" b="1" spc="242">
                  <a:solidFill>
                    <a:srgbClr val="F7F3E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HOMEBREW CON 2026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16862" y="12816779"/>
              <a:ext cx="1084288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#HBC26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88246" y="12816779"/>
              <a:ext cx="2679719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HOMEBREWCON.ORG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71584" y="1649132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108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71584" y="1975283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271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1584" y="335581"/>
              <a:ext cx="1562188" cy="1208565"/>
            </a:xfrm>
            <a:custGeom>
              <a:avLst/>
              <a:gdLst/>
              <a:ahLst/>
              <a:cxnLst/>
              <a:rect l="l" t="t" r="r" b="b"/>
              <a:pathLst>
                <a:path w="1562188" h="1208565">
                  <a:moveTo>
                    <a:pt x="0" y="0"/>
                  </a:moveTo>
                  <a:lnTo>
                    <a:pt x="1562188" y="0"/>
                  </a:lnTo>
                  <a:lnTo>
                    <a:pt x="1562188" y="1208565"/>
                  </a:lnTo>
                  <a:lnTo>
                    <a:pt x="0" y="120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875375" y="4123246"/>
            <a:ext cx="3588797" cy="0"/>
          </a:xfrm>
          <a:prstGeom prst="line">
            <a:avLst/>
          </a:prstGeom>
          <a:ln w="38100" cap="flat">
            <a:solidFill>
              <a:srgbClr val="143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75375" y="4535286"/>
            <a:ext cx="16211550" cy="375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8871" y="1993667"/>
            <a:ext cx="16211550" cy="171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7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TITLE GOES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6050"/>
            <a:chOff x="0" y="0"/>
            <a:chExt cx="24384000" cy="137414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24384000" cy="6123510"/>
            </a:xfrm>
            <a:custGeom>
              <a:avLst/>
              <a:gdLst/>
              <a:ahLst/>
              <a:cxnLst/>
              <a:rect l="l" t="t" r="r" b="b"/>
              <a:pathLst>
                <a:path w="24384000" h="6123510">
                  <a:moveTo>
                    <a:pt x="0" y="0"/>
                  </a:moveTo>
                  <a:lnTo>
                    <a:pt x="24384000" y="0"/>
                  </a:lnTo>
                  <a:lnTo>
                    <a:pt x="24384000" y="6123510"/>
                  </a:lnTo>
                  <a:lnTo>
                    <a:pt x="0" y="612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76097" b="-760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2317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0" y="0"/>
                  </a:moveTo>
                  <a:lnTo>
                    <a:pt x="24384000" y="0"/>
                  </a:lnTo>
                  <a:lnTo>
                    <a:pt x="24384000" y="6509698"/>
                  </a:lnTo>
                  <a:lnTo>
                    <a:pt x="0" y="650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t="-35781" r="-2945" b="-237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72063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24384000" y="0"/>
                  </a:moveTo>
                  <a:lnTo>
                    <a:pt x="0" y="0"/>
                  </a:lnTo>
                  <a:lnTo>
                    <a:pt x="0" y="6509698"/>
                  </a:lnTo>
                  <a:lnTo>
                    <a:pt x="24384000" y="6509698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14648" t="-58550" r="-15622" b="-433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950493"/>
              <a:ext cx="24384000" cy="9745271"/>
            </a:xfrm>
            <a:custGeom>
              <a:avLst/>
              <a:gdLst/>
              <a:ahLst/>
              <a:cxnLst/>
              <a:rect l="l" t="t" r="r" b="b"/>
              <a:pathLst>
                <a:path w="24384000" h="9745271">
                  <a:moveTo>
                    <a:pt x="0" y="0"/>
                  </a:moveTo>
                  <a:lnTo>
                    <a:pt x="24384000" y="0"/>
                  </a:lnTo>
                  <a:lnTo>
                    <a:pt x="24384000" y="9745271"/>
                  </a:lnTo>
                  <a:lnTo>
                    <a:pt x="0" y="974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11052" b="-474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631031" y="-1545043"/>
              <a:ext cx="5121937" cy="24384000"/>
            </a:xfrm>
            <a:custGeom>
              <a:avLst/>
              <a:gdLst/>
              <a:ahLst/>
              <a:cxnLst/>
              <a:rect l="l" t="t" r="r" b="b"/>
              <a:pathLst>
                <a:path w="5121937" h="24384000">
                  <a:moveTo>
                    <a:pt x="0" y="0"/>
                  </a:moveTo>
                  <a:lnTo>
                    <a:pt x="5121938" y="0"/>
                  </a:lnTo>
                  <a:lnTo>
                    <a:pt x="512193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</a:blip>
              <a:stretch>
                <a:fillRect l="-250582" r="-134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2309841"/>
              <a:ext cx="24384000" cy="1431559"/>
              <a:chOff x="0" y="0"/>
              <a:chExt cx="7108441" cy="4173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08441" cy="417329"/>
              </a:xfrm>
              <a:custGeom>
                <a:avLst/>
                <a:gdLst/>
                <a:ahLst/>
                <a:cxnLst/>
                <a:rect l="l" t="t" r="r" b="b"/>
                <a:pathLst>
                  <a:path w="7108441" h="417329">
                    <a:moveTo>
                      <a:pt x="0" y="0"/>
                    </a:moveTo>
                    <a:lnTo>
                      <a:pt x="7108441" y="0"/>
                    </a:lnTo>
                    <a:lnTo>
                      <a:pt x="7108441" y="417329"/>
                    </a:lnTo>
                    <a:lnTo>
                      <a:pt x="0" y="417329"/>
                    </a:lnTo>
                    <a:close/>
                  </a:path>
                </a:pathLst>
              </a:custGeom>
              <a:solidFill>
                <a:srgbClr val="2913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7108441" cy="445904"/>
              </a:xfrm>
              <a:prstGeom prst="rect">
                <a:avLst/>
              </a:prstGeom>
            </p:spPr>
            <p:txBody>
              <a:bodyPr lIns="17742" tIns="17742" rIns="17742" bIns="17742" rtlCol="0" anchor="ctr"/>
              <a:lstStyle/>
              <a:p>
                <a:pPr algn="ctr">
                  <a:lnSpc>
                    <a:spcPts val="183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378454" y="12632622"/>
              <a:ext cx="5627092" cy="71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0"/>
                </a:lnSpc>
              </a:pPr>
              <a:r>
                <a:rPr lang="en-US" sz="3228" b="1" spc="242">
                  <a:solidFill>
                    <a:srgbClr val="F7F3E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HOMEBREW CON 2026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16862" y="12816779"/>
              <a:ext cx="1084288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#HBC26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88246" y="12816779"/>
              <a:ext cx="2679719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HOMEBREWCON.ORG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71584" y="1649132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108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71584" y="1975283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271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1584" y="335581"/>
              <a:ext cx="1562188" cy="1208565"/>
            </a:xfrm>
            <a:custGeom>
              <a:avLst/>
              <a:gdLst/>
              <a:ahLst/>
              <a:cxnLst/>
              <a:rect l="l" t="t" r="r" b="b"/>
              <a:pathLst>
                <a:path w="1562188" h="1208565">
                  <a:moveTo>
                    <a:pt x="0" y="0"/>
                  </a:moveTo>
                  <a:lnTo>
                    <a:pt x="1562188" y="0"/>
                  </a:lnTo>
                  <a:lnTo>
                    <a:pt x="1562188" y="1208565"/>
                  </a:lnTo>
                  <a:lnTo>
                    <a:pt x="0" y="120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872985" y="5268980"/>
            <a:ext cx="3588797" cy="0"/>
          </a:xfrm>
          <a:prstGeom prst="line">
            <a:avLst/>
          </a:prstGeom>
          <a:ln w="38100" cap="flat">
            <a:solidFill>
              <a:srgbClr val="143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72985" y="5542580"/>
            <a:ext cx="8115300" cy="2233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Optional supporting text </a:t>
            </a:r>
          </a:p>
          <a:p>
            <a:pPr algn="l">
              <a:lnSpc>
                <a:spcPts val="6012"/>
              </a:lnSpc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or caption goes here. </a:t>
            </a:r>
          </a:p>
          <a:p>
            <a:pPr algn="l">
              <a:lnSpc>
                <a:spcPts val="6012"/>
              </a:lnSpc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Keep it short and readable.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2985" y="2097095"/>
            <a:ext cx="8115300" cy="285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05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TITLE </a:t>
            </a:r>
          </a:p>
          <a:p>
            <a:pPr algn="l">
              <a:lnSpc>
                <a:spcPts val="11105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GOES HERE</a:t>
            </a:r>
          </a:p>
        </p:txBody>
      </p:sp>
      <p:pic>
        <p:nvPicPr>
          <p:cNvPr id="22" name="Picture 21" descr="Image | Bulma: a modern CSS framework based on Flexbox">
            <a:extLst>
              <a:ext uri="{FF2B5EF4-FFF2-40B4-BE49-F238E27FC236}">
                <a16:creationId xmlns:a16="http://schemas.microsoft.com/office/drawing/2014/main" id="{1EC26F56-D3EB-721A-2ED6-71D31E4B5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91599" y="16295"/>
            <a:ext cx="9296401" cy="9212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6050"/>
            <a:chOff x="0" y="0"/>
            <a:chExt cx="24384000" cy="137414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24384000" cy="6123510"/>
            </a:xfrm>
            <a:custGeom>
              <a:avLst/>
              <a:gdLst/>
              <a:ahLst/>
              <a:cxnLst/>
              <a:rect l="l" t="t" r="r" b="b"/>
              <a:pathLst>
                <a:path w="24384000" h="6123510">
                  <a:moveTo>
                    <a:pt x="0" y="0"/>
                  </a:moveTo>
                  <a:lnTo>
                    <a:pt x="24384000" y="0"/>
                  </a:lnTo>
                  <a:lnTo>
                    <a:pt x="24384000" y="6123510"/>
                  </a:lnTo>
                  <a:lnTo>
                    <a:pt x="0" y="612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76097" b="-760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2317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0" y="0"/>
                  </a:moveTo>
                  <a:lnTo>
                    <a:pt x="24384000" y="0"/>
                  </a:lnTo>
                  <a:lnTo>
                    <a:pt x="24384000" y="6509698"/>
                  </a:lnTo>
                  <a:lnTo>
                    <a:pt x="0" y="650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t="-35781" r="-2945" b="-237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72063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24384000" y="0"/>
                  </a:moveTo>
                  <a:lnTo>
                    <a:pt x="0" y="0"/>
                  </a:lnTo>
                  <a:lnTo>
                    <a:pt x="0" y="6509698"/>
                  </a:lnTo>
                  <a:lnTo>
                    <a:pt x="24384000" y="6509698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14648" t="-58550" r="-15622" b="-433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950493"/>
              <a:ext cx="24384000" cy="9745271"/>
            </a:xfrm>
            <a:custGeom>
              <a:avLst/>
              <a:gdLst/>
              <a:ahLst/>
              <a:cxnLst/>
              <a:rect l="l" t="t" r="r" b="b"/>
              <a:pathLst>
                <a:path w="24384000" h="9745271">
                  <a:moveTo>
                    <a:pt x="0" y="0"/>
                  </a:moveTo>
                  <a:lnTo>
                    <a:pt x="24384000" y="0"/>
                  </a:lnTo>
                  <a:lnTo>
                    <a:pt x="24384000" y="9745271"/>
                  </a:lnTo>
                  <a:lnTo>
                    <a:pt x="0" y="974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11052" b="-474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631031" y="-1545043"/>
              <a:ext cx="5121937" cy="24384000"/>
            </a:xfrm>
            <a:custGeom>
              <a:avLst/>
              <a:gdLst/>
              <a:ahLst/>
              <a:cxnLst/>
              <a:rect l="l" t="t" r="r" b="b"/>
              <a:pathLst>
                <a:path w="5121937" h="24384000">
                  <a:moveTo>
                    <a:pt x="0" y="0"/>
                  </a:moveTo>
                  <a:lnTo>
                    <a:pt x="5121938" y="0"/>
                  </a:lnTo>
                  <a:lnTo>
                    <a:pt x="512193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</a:blip>
              <a:stretch>
                <a:fillRect l="-250582" r="-134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2309841"/>
              <a:ext cx="24384000" cy="1431559"/>
              <a:chOff x="0" y="0"/>
              <a:chExt cx="7108441" cy="4173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08441" cy="417329"/>
              </a:xfrm>
              <a:custGeom>
                <a:avLst/>
                <a:gdLst/>
                <a:ahLst/>
                <a:cxnLst/>
                <a:rect l="l" t="t" r="r" b="b"/>
                <a:pathLst>
                  <a:path w="7108441" h="417329">
                    <a:moveTo>
                      <a:pt x="0" y="0"/>
                    </a:moveTo>
                    <a:lnTo>
                      <a:pt x="7108441" y="0"/>
                    </a:lnTo>
                    <a:lnTo>
                      <a:pt x="7108441" y="417329"/>
                    </a:lnTo>
                    <a:lnTo>
                      <a:pt x="0" y="417329"/>
                    </a:lnTo>
                    <a:close/>
                  </a:path>
                </a:pathLst>
              </a:custGeom>
              <a:solidFill>
                <a:srgbClr val="2913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7108441" cy="445904"/>
              </a:xfrm>
              <a:prstGeom prst="rect">
                <a:avLst/>
              </a:prstGeom>
            </p:spPr>
            <p:txBody>
              <a:bodyPr lIns="17742" tIns="17742" rIns="17742" bIns="17742" rtlCol="0" anchor="ctr"/>
              <a:lstStyle/>
              <a:p>
                <a:pPr algn="ctr">
                  <a:lnSpc>
                    <a:spcPts val="183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378454" y="12632622"/>
              <a:ext cx="5627092" cy="71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0"/>
                </a:lnSpc>
              </a:pPr>
              <a:r>
                <a:rPr lang="en-US" sz="3228" b="1" spc="242">
                  <a:solidFill>
                    <a:srgbClr val="F7F3E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HOMEBREW CON 2026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16862" y="12816779"/>
              <a:ext cx="1084288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#HBC26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88246" y="12816779"/>
              <a:ext cx="2679719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HOMEBREWCON.ORG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71584" y="1649132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108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71584" y="1975283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271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1584" y="335581"/>
              <a:ext cx="1562188" cy="1208565"/>
            </a:xfrm>
            <a:custGeom>
              <a:avLst/>
              <a:gdLst/>
              <a:ahLst/>
              <a:cxnLst/>
              <a:rect l="l" t="t" r="r" b="b"/>
              <a:pathLst>
                <a:path w="1562188" h="1208565">
                  <a:moveTo>
                    <a:pt x="0" y="0"/>
                  </a:moveTo>
                  <a:lnTo>
                    <a:pt x="1562188" y="0"/>
                  </a:lnTo>
                  <a:lnTo>
                    <a:pt x="1562188" y="1208565"/>
                  </a:lnTo>
                  <a:lnTo>
                    <a:pt x="0" y="120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1" descr="Image | Bulma: a modern CSS framework based on Flexbox">
            <a:extLst>
              <a:ext uri="{FF2B5EF4-FFF2-40B4-BE49-F238E27FC236}">
                <a16:creationId xmlns:a16="http://schemas.microsoft.com/office/drawing/2014/main" id="{CE54BD8D-097F-141E-7DE7-AAF7212F1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38" y="15602"/>
            <a:ext cx="9296401" cy="9212478"/>
          </a:xfrm>
          <a:prstGeom prst="rect">
            <a:avLst/>
          </a:prstGeom>
        </p:spPr>
      </p:pic>
      <p:sp>
        <p:nvSpPr>
          <p:cNvPr id="23" name="AutoShape 17">
            <a:extLst>
              <a:ext uri="{FF2B5EF4-FFF2-40B4-BE49-F238E27FC236}">
                <a16:creationId xmlns:a16="http://schemas.microsoft.com/office/drawing/2014/main" id="{9AE604CF-CA45-60C5-50BD-56F143B6BAD5}"/>
              </a:ext>
            </a:extLst>
          </p:cNvPr>
          <p:cNvSpPr/>
          <p:nvPr/>
        </p:nvSpPr>
        <p:spPr>
          <a:xfrm>
            <a:off x="9677400" y="5268980"/>
            <a:ext cx="3588797" cy="0"/>
          </a:xfrm>
          <a:prstGeom prst="line">
            <a:avLst/>
          </a:prstGeom>
          <a:ln w="38100" cap="flat">
            <a:solidFill>
              <a:srgbClr val="143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A1DF945E-3308-4B7F-2655-0B843BCB746C}"/>
              </a:ext>
            </a:extLst>
          </p:cNvPr>
          <p:cNvSpPr txBox="1"/>
          <p:nvPr/>
        </p:nvSpPr>
        <p:spPr>
          <a:xfrm>
            <a:off x="9677400" y="5542580"/>
            <a:ext cx="8115300" cy="2233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Optional supporting text </a:t>
            </a:r>
          </a:p>
          <a:p>
            <a:pPr algn="l">
              <a:lnSpc>
                <a:spcPts val="6012"/>
              </a:lnSpc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or caption goes here. </a:t>
            </a:r>
          </a:p>
          <a:p>
            <a:pPr algn="l">
              <a:lnSpc>
                <a:spcPts val="6012"/>
              </a:lnSpc>
            </a:pPr>
            <a:r>
              <a:rPr lang="en-US" sz="3600" spc="27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Keep it short and readable. 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2945B94E-AC2E-5A23-8B13-E6399EBA4836}"/>
              </a:ext>
            </a:extLst>
          </p:cNvPr>
          <p:cNvSpPr txBox="1"/>
          <p:nvPr/>
        </p:nvSpPr>
        <p:spPr>
          <a:xfrm>
            <a:off x="9677400" y="2097095"/>
            <a:ext cx="8115300" cy="285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05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TITLE </a:t>
            </a:r>
          </a:p>
          <a:p>
            <a:pPr algn="l">
              <a:lnSpc>
                <a:spcPts val="11105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GOES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6050"/>
            <a:chOff x="0" y="0"/>
            <a:chExt cx="24384000" cy="137414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24384000" cy="6123510"/>
            </a:xfrm>
            <a:custGeom>
              <a:avLst/>
              <a:gdLst/>
              <a:ahLst/>
              <a:cxnLst/>
              <a:rect l="l" t="t" r="r" b="b"/>
              <a:pathLst>
                <a:path w="24384000" h="6123510">
                  <a:moveTo>
                    <a:pt x="0" y="0"/>
                  </a:moveTo>
                  <a:lnTo>
                    <a:pt x="24384000" y="0"/>
                  </a:lnTo>
                  <a:lnTo>
                    <a:pt x="24384000" y="6123510"/>
                  </a:lnTo>
                  <a:lnTo>
                    <a:pt x="0" y="612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76097" b="-760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2317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0" y="0"/>
                  </a:moveTo>
                  <a:lnTo>
                    <a:pt x="24384000" y="0"/>
                  </a:lnTo>
                  <a:lnTo>
                    <a:pt x="24384000" y="6509698"/>
                  </a:lnTo>
                  <a:lnTo>
                    <a:pt x="0" y="650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t="-35781" r="-2945" b="-237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72063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24384000" y="0"/>
                  </a:moveTo>
                  <a:lnTo>
                    <a:pt x="0" y="0"/>
                  </a:lnTo>
                  <a:lnTo>
                    <a:pt x="0" y="6509698"/>
                  </a:lnTo>
                  <a:lnTo>
                    <a:pt x="24384000" y="6509698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14648" t="-58550" r="-15622" b="-433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950493"/>
              <a:ext cx="24384000" cy="9745271"/>
            </a:xfrm>
            <a:custGeom>
              <a:avLst/>
              <a:gdLst/>
              <a:ahLst/>
              <a:cxnLst/>
              <a:rect l="l" t="t" r="r" b="b"/>
              <a:pathLst>
                <a:path w="24384000" h="9745271">
                  <a:moveTo>
                    <a:pt x="0" y="0"/>
                  </a:moveTo>
                  <a:lnTo>
                    <a:pt x="24384000" y="0"/>
                  </a:lnTo>
                  <a:lnTo>
                    <a:pt x="24384000" y="9745271"/>
                  </a:lnTo>
                  <a:lnTo>
                    <a:pt x="0" y="974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11052" b="-474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631031" y="-1545043"/>
              <a:ext cx="5121937" cy="24384000"/>
            </a:xfrm>
            <a:custGeom>
              <a:avLst/>
              <a:gdLst/>
              <a:ahLst/>
              <a:cxnLst/>
              <a:rect l="l" t="t" r="r" b="b"/>
              <a:pathLst>
                <a:path w="5121937" h="24384000">
                  <a:moveTo>
                    <a:pt x="0" y="0"/>
                  </a:moveTo>
                  <a:lnTo>
                    <a:pt x="5121938" y="0"/>
                  </a:lnTo>
                  <a:lnTo>
                    <a:pt x="512193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</a:blip>
              <a:stretch>
                <a:fillRect l="-250582" r="-134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2309841"/>
              <a:ext cx="24384000" cy="1431559"/>
              <a:chOff x="0" y="0"/>
              <a:chExt cx="7108441" cy="4173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08441" cy="417329"/>
              </a:xfrm>
              <a:custGeom>
                <a:avLst/>
                <a:gdLst/>
                <a:ahLst/>
                <a:cxnLst/>
                <a:rect l="l" t="t" r="r" b="b"/>
                <a:pathLst>
                  <a:path w="7108441" h="417329">
                    <a:moveTo>
                      <a:pt x="0" y="0"/>
                    </a:moveTo>
                    <a:lnTo>
                      <a:pt x="7108441" y="0"/>
                    </a:lnTo>
                    <a:lnTo>
                      <a:pt x="7108441" y="417329"/>
                    </a:lnTo>
                    <a:lnTo>
                      <a:pt x="0" y="417329"/>
                    </a:lnTo>
                    <a:close/>
                  </a:path>
                </a:pathLst>
              </a:custGeom>
              <a:solidFill>
                <a:srgbClr val="2913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7108441" cy="445904"/>
              </a:xfrm>
              <a:prstGeom prst="rect">
                <a:avLst/>
              </a:prstGeom>
            </p:spPr>
            <p:txBody>
              <a:bodyPr lIns="17742" tIns="17742" rIns="17742" bIns="17742" rtlCol="0" anchor="ctr"/>
              <a:lstStyle/>
              <a:p>
                <a:pPr algn="ctr">
                  <a:lnSpc>
                    <a:spcPts val="183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378454" y="12632622"/>
              <a:ext cx="5627092" cy="71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0"/>
                </a:lnSpc>
              </a:pPr>
              <a:r>
                <a:rPr lang="en-US" sz="3228" b="1" spc="242">
                  <a:solidFill>
                    <a:srgbClr val="F7F3E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HOMEBREW CON 2026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16862" y="12816779"/>
              <a:ext cx="1084288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#HBC26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88246" y="12816779"/>
              <a:ext cx="2679719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HOMEBREWCON.ORG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71584" y="1649132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108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71584" y="1975283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271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1584" y="335581"/>
              <a:ext cx="1562188" cy="1208565"/>
            </a:xfrm>
            <a:custGeom>
              <a:avLst/>
              <a:gdLst/>
              <a:ahLst/>
              <a:cxnLst/>
              <a:rect l="l" t="t" r="r" b="b"/>
              <a:pathLst>
                <a:path w="1562188" h="1208565">
                  <a:moveTo>
                    <a:pt x="0" y="0"/>
                  </a:moveTo>
                  <a:lnTo>
                    <a:pt x="1562188" y="0"/>
                  </a:lnTo>
                  <a:lnTo>
                    <a:pt x="1562188" y="1208565"/>
                  </a:lnTo>
                  <a:lnTo>
                    <a:pt x="0" y="120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7349602" y="7184218"/>
            <a:ext cx="3588797" cy="0"/>
          </a:xfrm>
          <a:prstGeom prst="line">
            <a:avLst/>
          </a:prstGeom>
          <a:ln w="38100" cap="flat">
            <a:solidFill>
              <a:srgbClr val="4A250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38225" y="2950583"/>
            <a:ext cx="16211550" cy="348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7"/>
              </a:lnSpc>
            </a:pPr>
            <a:r>
              <a:rPr lang="en-US" sz="10005" b="1" spc="750">
                <a:solidFill>
                  <a:srgbClr val="4A2508"/>
                </a:solidFill>
                <a:latin typeface="Oswald Bold"/>
                <a:ea typeface="Oswald Bold"/>
                <a:cs typeface="Oswald Bold"/>
                <a:sym typeface="Oswald Bold"/>
              </a:rPr>
              <a:t>“BEER QUOTE GOES </a:t>
            </a:r>
          </a:p>
          <a:p>
            <a:pPr algn="ctr">
              <a:lnSpc>
                <a:spcPts val="14007"/>
              </a:lnSpc>
            </a:pPr>
            <a:r>
              <a:rPr lang="en-US" sz="10005" b="1" spc="750">
                <a:solidFill>
                  <a:srgbClr val="4A2508"/>
                </a:solidFill>
                <a:latin typeface="Oswald Bold"/>
                <a:ea typeface="Oswald Bold"/>
                <a:cs typeface="Oswald Bold"/>
                <a:sym typeface="Oswald Bold"/>
              </a:rPr>
              <a:t>HERE. MORE IF NEEDED.”</a:t>
            </a:r>
          </a:p>
        </p:txBody>
      </p:sp>
      <p:sp>
        <p:nvSpPr>
          <p:cNvPr id="19" name="Freeform 19"/>
          <p:cNvSpPr/>
          <p:nvPr/>
        </p:nvSpPr>
        <p:spPr>
          <a:xfrm flipH="1" flipV="1">
            <a:off x="8120089" y="1353162"/>
            <a:ext cx="2028772" cy="1474241"/>
          </a:xfrm>
          <a:custGeom>
            <a:avLst/>
            <a:gdLst/>
            <a:ahLst/>
            <a:cxnLst/>
            <a:rect l="l" t="t" r="r" b="b"/>
            <a:pathLst>
              <a:path w="2028772" h="1474241">
                <a:moveTo>
                  <a:pt x="2028772" y="1474241"/>
                </a:moveTo>
                <a:lnTo>
                  <a:pt x="0" y="1474241"/>
                </a:lnTo>
                <a:lnTo>
                  <a:pt x="0" y="0"/>
                </a:lnTo>
                <a:lnTo>
                  <a:pt x="2028772" y="0"/>
                </a:lnTo>
                <a:lnTo>
                  <a:pt x="2028772" y="147424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38225" y="7766737"/>
            <a:ext cx="16211550" cy="70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2"/>
              </a:lnSpc>
            </a:pPr>
            <a:r>
              <a:rPr lang="en-US" sz="3600" spc="270">
                <a:solidFill>
                  <a:srgbClr val="143C56"/>
                </a:solidFill>
                <a:latin typeface="Antonio"/>
                <a:ea typeface="Antonio"/>
                <a:cs typeface="Antonio"/>
                <a:sym typeface="Antonio"/>
              </a:rPr>
              <a:t>Quote Attribution Goes Here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6050"/>
            <a:chOff x="0" y="0"/>
            <a:chExt cx="24384000" cy="137414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24384000" cy="6123510"/>
            </a:xfrm>
            <a:custGeom>
              <a:avLst/>
              <a:gdLst/>
              <a:ahLst/>
              <a:cxnLst/>
              <a:rect l="l" t="t" r="r" b="b"/>
              <a:pathLst>
                <a:path w="24384000" h="6123510">
                  <a:moveTo>
                    <a:pt x="0" y="0"/>
                  </a:moveTo>
                  <a:lnTo>
                    <a:pt x="24384000" y="0"/>
                  </a:lnTo>
                  <a:lnTo>
                    <a:pt x="24384000" y="6123510"/>
                  </a:lnTo>
                  <a:lnTo>
                    <a:pt x="0" y="612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76097" b="-760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2317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0" y="0"/>
                  </a:moveTo>
                  <a:lnTo>
                    <a:pt x="24384000" y="0"/>
                  </a:lnTo>
                  <a:lnTo>
                    <a:pt x="24384000" y="6509698"/>
                  </a:lnTo>
                  <a:lnTo>
                    <a:pt x="0" y="650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t="-35781" r="-2945" b="-237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72063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24384000" y="0"/>
                  </a:moveTo>
                  <a:lnTo>
                    <a:pt x="0" y="0"/>
                  </a:lnTo>
                  <a:lnTo>
                    <a:pt x="0" y="6509698"/>
                  </a:lnTo>
                  <a:lnTo>
                    <a:pt x="24384000" y="6509698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14648" t="-58550" r="-15622" b="-433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950493"/>
              <a:ext cx="24384000" cy="9745271"/>
            </a:xfrm>
            <a:custGeom>
              <a:avLst/>
              <a:gdLst/>
              <a:ahLst/>
              <a:cxnLst/>
              <a:rect l="l" t="t" r="r" b="b"/>
              <a:pathLst>
                <a:path w="24384000" h="9745271">
                  <a:moveTo>
                    <a:pt x="0" y="0"/>
                  </a:moveTo>
                  <a:lnTo>
                    <a:pt x="24384000" y="0"/>
                  </a:lnTo>
                  <a:lnTo>
                    <a:pt x="24384000" y="9745271"/>
                  </a:lnTo>
                  <a:lnTo>
                    <a:pt x="0" y="974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11052" b="-474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631031" y="-1545043"/>
              <a:ext cx="5121937" cy="24384000"/>
            </a:xfrm>
            <a:custGeom>
              <a:avLst/>
              <a:gdLst/>
              <a:ahLst/>
              <a:cxnLst/>
              <a:rect l="l" t="t" r="r" b="b"/>
              <a:pathLst>
                <a:path w="5121937" h="24384000">
                  <a:moveTo>
                    <a:pt x="0" y="0"/>
                  </a:moveTo>
                  <a:lnTo>
                    <a:pt x="5121938" y="0"/>
                  </a:lnTo>
                  <a:lnTo>
                    <a:pt x="512193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</a:blip>
              <a:stretch>
                <a:fillRect l="-250582" r="-134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2309841"/>
              <a:ext cx="24384000" cy="1431559"/>
              <a:chOff x="0" y="0"/>
              <a:chExt cx="7108441" cy="4173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08441" cy="417329"/>
              </a:xfrm>
              <a:custGeom>
                <a:avLst/>
                <a:gdLst/>
                <a:ahLst/>
                <a:cxnLst/>
                <a:rect l="l" t="t" r="r" b="b"/>
                <a:pathLst>
                  <a:path w="7108441" h="417329">
                    <a:moveTo>
                      <a:pt x="0" y="0"/>
                    </a:moveTo>
                    <a:lnTo>
                      <a:pt x="7108441" y="0"/>
                    </a:lnTo>
                    <a:lnTo>
                      <a:pt x="7108441" y="417329"/>
                    </a:lnTo>
                    <a:lnTo>
                      <a:pt x="0" y="417329"/>
                    </a:lnTo>
                    <a:close/>
                  </a:path>
                </a:pathLst>
              </a:custGeom>
              <a:solidFill>
                <a:srgbClr val="2913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7108441" cy="445904"/>
              </a:xfrm>
              <a:prstGeom prst="rect">
                <a:avLst/>
              </a:prstGeom>
            </p:spPr>
            <p:txBody>
              <a:bodyPr lIns="17742" tIns="17742" rIns="17742" bIns="17742" rtlCol="0" anchor="ctr"/>
              <a:lstStyle/>
              <a:p>
                <a:pPr algn="ctr">
                  <a:lnSpc>
                    <a:spcPts val="183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378454" y="12632622"/>
              <a:ext cx="5627092" cy="71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0"/>
                </a:lnSpc>
              </a:pPr>
              <a:r>
                <a:rPr lang="en-US" sz="3228" b="1" spc="242">
                  <a:solidFill>
                    <a:srgbClr val="F7F3E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HOMEBREW CON 2026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16862" y="12816779"/>
              <a:ext cx="1084288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#HBC26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88246" y="12816779"/>
              <a:ext cx="2679719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HOMEBREWCON.ORG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71584" y="1649132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108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71584" y="1975283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271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1584" y="335581"/>
              <a:ext cx="1562188" cy="1208565"/>
            </a:xfrm>
            <a:custGeom>
              <a:avLst/>
              <a:gdLst/>
              <a:ahLst/>
              <a:cxnLst/>
              <a:rect l="l" t="t" r="r" b="b"/>
              <a:pathLst>
                <a:path w="1562188" h="1208565">
                  <a:moveTo>
                    <a:pt x="0" y="0"/>
                  </a:moveTo>
                  <a:lnTo>
                    <a:pt x="1562188" y="0"/>
                  </a:lnTo>
                  <a:lnTo>
                    <a:pt x="1562188" y="1208565"/>
                  </a:lnTo>
                  <a:lnTo>
                    <a:pt x="0" y="120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8915400" y="4709261"/>
            <a:ext cx="19533" cy="3757042"/>
          </a:xfrm>
          <a:prstGeom prst="line">
            <a:avLst/>
          </a:prstGeom>
          <a:ln w="38100" cap="flat">
            <a:solidFill>
              <a:srgbClr val="143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10108" y="4547335"/>
            <a:ext cx="7453847" cy="375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9158" y="1963202"/>
            <a:ext cx="16211550" cy="171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7"/>
              </a:lnSpc>
            </a:pPr>
            <a:r>
              <a:rPr lang="en-US" sz="10005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TITLE GOES HERE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86861" y="4547335"/>
            <a:ext cx="7453847" cy="375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 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Bullet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6050"/>
            <a:chOff x="0" y="0"/>
            <a:chExt cx="24384000" cy="137414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24384000" cy="6123510"/>
            </a:xfrm>
            <a:custGeom>
              <a:avLst/>
              <a:gdLst/>
              <a:ahLst/>
              <a:cxnLst/>
              <a:rect l="l" t="t" r="r" b="b"/>
              <a:pathLst>
                <a:path w="24384000" h="6123510">
                  <a:moveTo>
                    <a:pt x="0" y="0"/>
                  </a:moveTo>
                  <a:lnTo>
                    <a:pt x="24384000" y="0"/>
                  </a:lnTo>
                  <a:lnTo>
                    <a:pt x="24384000" y="6123510"/>
                  </a:lnTo>
                  <a:lnTo>
                    <a:pt x="0" y="612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76097" b="-760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2317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0" y="0"/>
                  </a:moveTo>
                  <a:lnTo>
                    <a:pt x="24384000" y="0"/>
                  </a:lnTo>
                  <a:lnTo>
                    <a:pt x="24384000" y="6509698"/>
                  </a:lnTo>
                  <a:lnTo>
                    <a:pt x="0" y="650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t="-35781" r="-2945" b="-237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7206302"/>
              <a:ext cx="24384000" cy="6509698"/>
            </a:xfrm>
            <a:custGeom>
              <a:avLst/>
              <a:gdLst/>
              <a:ahLst/>
              <a:cxnLst/>
              <a:rect l="l" t="t" r="r" b="b"/>
              <a:pathLst>
                <a:path w="24384000" h="6509698">
                  <a:moveTo>
                    <a:pt x="24384000" y="0"/>
                  </a:moveTo>
                  <a:lnTo>
                    <a:pt x="0" y="0"/>
                  </a:lnTo>
                  <a:lnTo>
                    <a:pt x="0" y="6509698"/>
                  </a:lnTo>
                  <a:lnTo>
                    <a:pt x="24384000" y="6509698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14648" t="-58550" r="-15622" b="-433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950493"/>
              <a:ext cx="24384000" cy="9745271"/>
            </a:xfrm>
            <a:custGeom>
              <a:avLst/>
              <a:gdLst/>
              <a:ahLst/>
              <a:cxnLst/>
              <a:rect l="l" t="t" r="r" b="b"/>
              <a:pathLst>
                <a:path w="24384000" h="9745271">
                  <a:moveTo>
                    <a:pt x="0" y="0"/>
                  </a:moveTo>
                  <a:lnTo>
                    <a:pt x="24384000" y="0"/>
                  </a:lnTo>
                  <a:lnTo>
                    <a:pt x="24384000" y="9745271"/>
                  </a:lnTo>
                  <a:lnTo>
                    <a:pt x="0" y="974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t="-11052" b="-474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631031" y="-1545043"/>
              <a:ext cx="5121937" cy="24384000"/>
            </a:xfrm>
            <a:custGeom>
              <a:avLst/>
              <a:gdLst/>
              <a:ahLst/>
              <a:cxnLst/>
              <a:rect l="l" t="t" r="r" b="b"/>
              <a:pathLst>
                <a:path w="5121937" h="24384000">
                  <a:moveTo>
                    <a:pt x="0" y="0"/>
                  </a:moveTo>
                  <a:lnTo>
                    <a:pt x="5121938" y="0"/>
                  </a:lnTo>
                  <a:lnTo>
                    <a:pt x="512193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</a:blip>
              <a:stretch>
                <a:fillRect l="-250582" r="-134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2309841"/>
              <a:ext cx="24384000" cy="1431559"/>
              <a:chOff x="0" y="0"/>
              <a:chExt cx="7108441" cy="4173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08441" cy="417329"/>
              </a:xfrm>
              <a:custGeom>
                <a:avLst/>
                <a:gdLst/>
                <a:ahLst/>
                <a:cxnLst/>
                <a:rect l="l" t="t" r="r" b="b"/>
                <a:pathLst>
                  <a:path w="7108441" h="417329">
                    <a:moveTo>
                      <a:pt x="0" y="0"/>
                    </a:moveTo>
                    <a:lnTo>
                      <a:pt x="7108441" y="0"/>
                    </a:lnTo>
                    <a:lnTo>
                      <a:pt x="7108441" y="417329"/>
                    </a:lnTo>
                    <a:lnTo>
                      <a:pt x="0" y="417329"/>
                    </a:lnTo>
                    <a:close/>
                  </a:path>
                </a:pathLst>
              </a:custGeom>
              <a:solidFill>
                <a:srgbClr val="2913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7108441" cy="445904"/>
              </a:xfrm>
              <a:prstGeom prst="rect">
                <a:avLst/>
              </a:prstGeom>
            </p:spPr>
            <p:txBody>
              <a:bodyPr lIns="17742" tIns="17742" rIns="17742" bIns="17742" rtlCol="0" anchor="ctr"/>
              <a:lstStyle/>
              <a:p>
                <a:pPr algn="ctr">
                  <a:lnSpc>
                    <a:spcPts val="183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378454" y="12632622"/>
              <a:ext cx="5627092" cy="71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0"/>
                </a:lnSpc>
              </a:pPr>
              <a:r>
                <a:rPr lang="en-US" sz="3228" b="1" spc="242">
                  <a:solidFill>
                    <a:srgbClr val="F7F3E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HOMEBREW CON 2026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16862" y="12816779"/>
              <a:ext cx="1084288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#HBC26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88246" y="12816779"/>
              <a:ext cx="2679719" cy="383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2"/>
                </a:lnSpc>
              </a:pPr>
              <a:r>
                <a:rPr lang="en-US" sz="1780" spc="133">
                  <a:solidFill>
                    <a:srgbClr val="F7F3E8"/>
                  </a:solidFill>
                  <a:latin typeface="Oswald"/>
                  <a:ea typeface="Oswald"/>
                  <a:cs typeface="Oswald"/>
                  <a:sym typeface="Oswald"/>
                </a:rPr>
                <a:t>HOMEBREWCON.ORG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71584" y="1649132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108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ASHEVILLE, NC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71584" y="1975283"/>
              <a:ext cx="1562188" cy="31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1"/>
                </a:lnSpc>
              </a:pPr>
              <a:r>
                <a:rPr lang="en-US" sz="1451" spc="271">
                  <a:solidFill>
                    <a:srgbClr val="4A2508"/>
                  </a:solidFill>
                  <a:latin typeface="Oswald"/>
                  <a:ea typeface="Oswald"/>
                  <a:cs typeface="Oswald"/>
                  <a:sym typeface="Oswald"/>
                </a:rPr>
                <a:t>JUNE 19–20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1584" y="335581"/>
              <a:ext cx="1562188" cy="1208565"/>
            </a:xfrm>
            <a:custGeom>
              <a:avLst/>
              <a:gdLst/>
              <a:ahLst/>
              <a:cxnLst/>
              <a:rect l="l" t="t" r="r" b="b"/>
              <a:pathLst>
                <a:path w="1562188" h="1208565">
                  <a:moveTo>
                    <a:pt x="0" y="0"/>
                  </a:moveTo>
                  <a:lnTo>
                    <a:pt x="1562188" y="0"/>
                  </a:lnTo>
                  <a:lnTo>
                    <a:pt x="1562188" y="1208565"/>
                  </a:lnTo>
                  <a:lnTo>
                    <a:pt x="0" y="120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356747" y="4420941"/>
            <a:ext cx="3574503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SPEAKER NAME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18622" y="5236047"/>
            <a:ext cx="36507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CONTACT METHOD 1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55294" y="6012920"/>
            <a:ext cx="557740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CONTACT METHOD 2 IF NEEDED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75863" y="6871215"/>
            <a:ext cx="6217704" cy="59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70" dirty="0">
                <a:solidFill>
                  <a:srgbClr val="4A2508"/>
                </a:solidFill>
                <a:latin typeface="Antonio"/>
                <a:ea typeface="Antonio"/>
                <a:cs typeface="Antonio"/>
                <a:sym typeface="Antonio"/>
              </a:rPr>
              <a:t>CONTACT METHOD 3 IF NEEDED</a:t>
            </a:r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A95A61B3-8569-9AF2-52B4-6EE6FECFB591}"/>
              </a:ext>
            </a:extLst>
          </p:cNvPr>
          <p:cNvSpPr/>
          <p:nvPr/>
        </p:nvSpPr>
        <p:spPr>
          <a:xfrm>
            <a:off x="7033841" y="3848100"/>
            <a:ext cx="3860550" cy="0"/>
          </a:xfrm>
          <a:prstGeom prst="line">
            <a:avLst/>
          </a:prstGeom>
          <a:ln w="38100" cap="flat">
            <a:solidFill>
              <a:srgbClr val="143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CB24CA96-4892-1196-C134-7632D22D1F26}"/>
              </a:ext>
            </a:extLst>
          </p:cNvPr>
          <p:cNvSpPr txBox="1"/>
          <p:nvPr/>
        </p:nvSpPr>
        <p:spPr>
          <a:xfrm>
            <a:off x="0" y="1993667"/>
            <a:ext cx="18287999" cy="1646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7"/>
              </a:lnSpc>
            </a:pPr>
            <a:r>
              <a:rPr lang="en-US" sz="10005" b="1" spc="750" dirty="0">
                <a:solidFill>
                  <a:srgbClr val="143C56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218</Words>
  <Application>Microsoft Macintosh PowerPoint</Application>
  <PresentationFormat>Custom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Anton</vt:lpstr>
      <vt:lpstr>Oswald Bold</vt:lpstr>
      <vt:lpstr>Antonio</vt:lpstr>
      <vt:lpstr>Oswald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Homebrew Con 2026 Template</dc:title>
  <cp:lastModifiedBy>Sara Bagdadi</cp:lastModifiedBy>
  <cp:revision>2</cp:revision>
  <dcterms:created xsi:type="dcterms:W3CDTF">2006-08-16T00:00:00Z</dcterms:created>
  <dcterms:modified xsi:type="dcterms:W3CDTF">2026-05-08T20:09:36Z</dcterms:modified>
  <dc:identifier>DAHIdEi1ODw</dc:identifier>
</cp:coreProperties>
</file>